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gkatRM/3hdQhMCinp9mN2b7LYS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64050" y="2479375"/>
            <a:ext cx="5529900" cy="6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/>
              <a:t>Ren je rijk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" sz="1100">
                <a:solidFill>
                  <a:srgbClr val="F39430"/>
                </a:solidFill>
                <a:highlight>
                  <a:srgbClr val="FFFFFF"/>
                </a:highlight>
              </a:rPr>
              <a:t>1 Koningen 17:14</a:t>
            </a:r>
            <a:endParaRPr i="1" sz="1100">
              <a:solidFill>
                <a:srgbClr val="F39430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" sz="1100">
                <a:solidFill>
                  <a:srgbClr val="F39430"/>
                </a:solidFill>
                <a:highlight>
                  <a:srgbClr val="FFFFFF"/>
                </a:highlight>
              </a:rPr>
              <a:t>Want er zal steeds genoeg meel en olie zijn, ook al valst er nog geen regen op het land. Dat heeft de Heer, de God van Israël, beloofd. </a:t>
            </a:r>
            <a:endParaRPr i="1" sz="1100" u="none" cap="none" strike="noStrike">
              <a:solidFill>
                <a:srgbClr val="F3943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Opdracht</a:t>
            </a:r>
            <a:br>
              <a:rPr b="1" lang="nl" sz="1200"/>
            </a:b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Je moet zoveel mogelijk muntjes van plek A naar plek B brengen. Onderweg kun je een geldwolf tegenkomen die het geld afpakt. Als de geldwolf je tikt, moet je je muntjes afgeven.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Je mag zelf beslissen hoeveel muntjes je (als team) mee wilt nemen naar de overkant. Probeer zoveel mogelijk geld over te brengen binnen de afgesproken tijd.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 door te praten</a:t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Wat zou je doen als je een groot geldbedrag op straat vindt, bijvoorbeeld 100 euro? 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Stel dat je ineens nog maar de helft van je inkomen/salaris/zakgeld te besteden hebt, waar zou je dan ook zonder kunnen? </a:t>
            </a:r>
            <a:endParaRPr sz="1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963" y="7331875"/>
            <a:ext cx="2657475" cy="14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